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706" r:id="rId2"/>
    <p:sldMasterId id="2147483718" r:id="rId3"/>
  </p:sldMasterIdLst>
  <p:notesMasterIdLst>
    <p:notesMasterId r:id="rId24"/>
  </p:notesMasterIdLst>
  <p:sldIdLst>
    <p:sldId id="445" r:id="rId4"/>
    <p:sldId id="264" r:id="rId5"/>
    <p:sldId id="270" r:id="rId6"/>
    <p:sldId id="272" r:id="rId7"/>
    <p:sldId id="419" r:id="rId8"/>
    <p:sldId id="420" r:id="rId9"/>
    <p:sldId id="421" r:id="rId10"/>
    <p:sldId id="276" r:id="rId11"/>
    <p:sldId id="257" r:id="rId12"/>
    <p:sldId id="274" r:id="rId13"/>
    <p:sldId id="293" r:id="rId14"/>
    <p:sldId id="422" r:id="rId15"/>
    <p:sldId id="448" r:id="rId16"/>
    <p:sldId id="289" r:id="rId17"/>
    <p:sldId id="424" r:id="rId18"/>
    <p:sldId id="427" r:id="rId19"/>
    <p:sldId id="451" r:id="rId20"/>
    <p:sldId id="452" r:id="rId21"/>
    <p:sldId id="290" r:id="rId22"/>
    <p:sldId id="45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185194"/>
    <a:srgbClr val="DCE5F4"/>
    <a:srgbClr val="C5E0F5"/>
    <a:srgbClr val="DEE6F4"/>
    <a:srgbClr val="55A2EA"/>
    <a:srgbClr val="F58532"/>
    <a:srgbClr val="F58334"/>
    <a:srgbClr val="F37045"/>
    <a:srgbClr val="EF4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EEA2C-B15A-41FB-8CEE-35D5B1FD11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0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2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2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3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6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35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40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1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71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4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61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06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3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62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11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6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69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3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13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8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2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08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8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8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E20D47-8950-4345-B591-B1A084BE3FF9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0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3.jpeg"/><Relationship Id="rId4" Type="http://schemas.openxmlformats.org/officeDocument/2006/relationships/image" Target="../media/image3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saidfawzy?tab=repositories" TargetMode="Externa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hyperlink" Target="https://t.me/PBITrainingEgyp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chat.whatsapp.com/GuQiaPysUWp6mraH3BiBeW" TargetMode="External"/><Relationship Id="rId5" Type="http://schemas.openxmlformats.org/officeDocument/2006/relationships/hyperlink" Target="https://www.facebook.com/PowerBITrain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s://www.linkedin.com/groups/9891096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5.png"/><Relationship Id="rId18" Type="http://schemas.openxmlformats.org/officeDocument/2006/relationships/image" Target="../media/image22.png"/><Relationship Id="rId3" Type="http://schemas.openxmlformats.org/officeDocument/2006/relationships/image" Target="../media/image6.png"/><Relationship Id="rId21" Type="http://schemas.openxmlformats.org/officeDocument/2006/relationships/image" Target="../media/image25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71BB59-0E1E-D541-5605-2DC3FE9AB056}"/>
              </a:ext>
            </a:extLst>
          </p:cNvPr>
          <p:cNvCxnSpPr/>
          <p:nvPr/>
        </p:nvCxnSpPr>
        <p:spPr>
          <a:xfrm>
            <a:off x="5855855" y="582224"/>
            <a:ext cx="0" cy="54216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8D996-FB75-F6B2-A624-8DBBF29BF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33"/>
          <a:stretch/>
        </p:blipFill>
        <p:spPr>
          <a:xfrm>
            <a:off x="4056307" y="-429491"/>
            <a:ext cx="8186494" cy="47379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F25E5-E591-6389-5DFD-8C9E96C73367}"/>
              </a:ext>
            </a:extLst>
          </p:cNvPr>
          <p:cNvGrpSpPr/>
          <p:nvPr/>
        </p:nvGrpSpPr>
        <p:grpSpPr>
          <a:xfrm>
            <a:off x="-2568827" y="1174445"/>
            <a:ext cx="14811627" cy="9523717"/>
            <a:chOff x="-2873627" y="1174445"/>
            <a:chExt cx="14811627" cy="95237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905B7F-EBFB-D4C0-B65A-F4F00D803557}"/>
                </a:ext>
              </a:extLst>
            </p:cNvPr>
            <p:cNvSpPr/>
            <p:nvPr/>
          </p:nvSpPr>
          <p:spPr>
            <a:xfrm>
              <a:off x="-304801" y="4308421"/>
              <a:ext cx="12242801" cy="63897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692816-CB5D-1F1A-F03E-4EC8B664D1B1}"/>
                </a:ext>
              </a:extLst>
            </p:cNvPr>
            <p:cNvGrpSpPr/>
            <p:nvPr/>
          </p:nvGrpSpPr>
          <p:grpSpPr>
            <a:xfrm>
              <a:off x="-2873627" y="1174445"/>
              <a:ext cx="7098975" cy="9494309"/>
              <a:chOff x="-2547056" y="372339"/>
              <a:chExt cx="7098975" cy="9494309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07FB83E-1A4F-7B84-39F6-B8C7347448A4}"/>
                  </a:ext>
                </a:extLst>
              </p:cNvPr>
              <p:cNvSpPr/>
              <p:nvPr/>
            </p:nvSpPr>
            <p:spPr>
              <a:xfrm rot="2085906">
                <a:off x="-777905" y="372339"/>
                <a:ext cx="4367008" cy="2334473"/>
              </a:xfrm>
              <a:custGeom>
                <a:avLst/>
                <a:gdLst>
                  <a:gd name="connsiteX0" fmla="*/ 171545 w 4367008"/>
                  <a:gd name="connsiteY0" fmla="*/ 66450 h 2334473"/>
                  <a:gd name="connsiteX1" fmla="*/ 389087 w 4367008"/>
                  <a:gd name="connsiteY1" fmla="*/ 0 h 2334473"/>
                  <a:gd name="connsiteX2" fmla="*/ 3977921 w 4367008"/>
                  <a:gd name="connsiteY2" fmla="*/ 0 h 2334473"/>
                  <a:gd name="connsiteX3" fmla="*/ 4367008 w 4367008"/>
                  <a:gd name="connsiteY3" fmla="*/ 389087 h 2334473"/>
                  <a:gd name="connsiteX4" fmla="*/ 4367008 w 4367008"/>
                  <a:gd name="connsiteY4" fmla="*/ 1945386 h 2334473"/>
                  <a:gd name="connsiteX5" fmla="*/ 3977921 w 4367008"/>
                  <a:gd name="connsiteY5" fmla="*/ 2334473 h 2334473"/>
                  <a:gd name="connsiteX6" fmla="*/ 1282678 w 4367008"/>
                  <a:gd name="connsiteY6" fmla="*/ 2334473 h 2334473"/>
                  <a:gd name="connsiteX7" fmla="*/ 0 w 4367008"/>
                  <a:gd name="connsiteY7" fmla="*/ 486540 h 2334473"/>
                  <a:gd name="connsiteX8" fmla="*/ 0 w 4367008"/>
                  <a:gd name="connsiteY8" fmla="*/ 389087 h 2334473"/>
                  <a:gd name="connsiteX9" fmla="*/ 171545 w 4367008"/>
                  <a:gd name="connsiteY9" fmla="*/ 66450 h 233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67008" h="2334473">
                    <a:moveTo>
                      <a:pt x="171545" y="66450"/>
                    </a:moveTo>
                    <a:cubicBezTo>
                      <a:pt x="233643" y="24497"/>
                      <a:pt x="308504" y="0"/>
                      <a:pt x="389087" y="0"/>
                    </a:cubicBezTo>
                    <a:lnTo>
                      <a:pt x="3977921" y="0"/>
                    </a:lnTo>
                    <a:cubicBezTo>
                      <a:pt x="4192808" y="0"/>
                      <a:pt x="4367008" y="174200"/>
                      <a:pt x="4367008" y="389087"/>
                    </a:cubicBezTo>
                    <a:lnTo>
                      <a:pt x="4367008" y="1945386"/>
                    </a:lnTo>
                    <a:cubicBezTo>
                      <a:pt x="4367008" y="2160273"/>
                      <a:pt x="4192808" y="2334473"/>
                      <a:pt x="3977921" y="2334473"/>
                    </a:cubicBezTo>
                    <a:lnTo>
                      <a:pt x="1282678" y="2334473"/>
                    </a:lnTo>
                    <a:lnTo>
                      <a:pt x="0" y="486540"/>
                    </a:lnTo>
                    <a:lnTo>
                      <a:pt x="0" y="389087"/>
                    </a:lnTo>
                    <a:cubicBezTo>
                      <a:pt x="0" y="254783"/>
                      <a:pt x="68047" y="136372"/>
                      <a:pt x="171545" y="66450"/>
                    </a:cubicBezTo>
                    <a:close/>
                  </a:path>
                </a:pathLst>
              </a:custGeom>
              <a:solidFill>
                <a:srgbClr val="00206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2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3B68D6-47CA-D47F-41DC-38776BFE9AF0}"/>
                  </a:ext>
                </a:extLst>
              </p:cNvPr>
              <p:cNvSpPr/>
              <p:nvPr/>
            </p:nvSpPr>
            <p:spPr>
              <a:xfrm rot="2085906">
                <a:off x="-2547056" y="2245140"/>
                <a:ext cx="7098975" cy="7621508"/>
              </a:xfrm>
              <a:custGeom>
                <a:avLst/>
                <a:gdLst>
                  <a:gd name="connsiteX0" fmla="*/ 283012 w 6404936"/>
                  <a:gd name="connsiteY0" fmla="*/ 188079 h 6924593"/>
                  <a:gd name="connsiteX1" fmla="*/ 898740 w 6404936"/>
                  <a:gd name="connsiteY1" fmla="*/ 0 h 6924593"/>
                  <a:gd name="connsiteX2" fmla="*/ 5303670 w 6404936"/>
                  <a:gd name="connsiteY2" fmla="*/ 0 h 6924593"/>
                  <a:gd name="connsiteX3" fmla="*/ 6404936 w 6404936"/>
                  <a:gd name="connsiteY3" fmla="*/ 1101266 h 6924593"/>
                  <a:gd name="connsiteX4" fmla="*/ 6404936 w 6404936"/>
                  <a:gd name="connsiteY4" fmla="*/ 5823327 h 6924593"/>
                  <a:gd name="connsiteX5" fmla="*/ 5303670 w 6404936"/>
                  <a:gd name="connsiteY5" fmla="*/ 6924593 h 6924593"/>
                  <a:gd name="connsiteX6" fmla="*/ 4482854 w 6404936"/>
                  <a:gd name="connsiteY6" fmla="*/ 6924593 h 6924593"/>
                  <a:gd name="connsiteX7" fmla="*/ 0 w 6404936"/>
                  <a:gd name="connsiteY7" fmla="*/ 466219 h 6924593"/>
                  <a:gd name="connsiteX8" fmla="*/ 48950 w 6404936"/>
                  <a:gd name="connsiteY8" fmla="*/ 400759 h 6924593"/>
                  <a:gd name="connsiteX9" fmla="*/ 283012 w 6404936"/>
                  <a:gd name="connsiteY9" fmla="*/ 188079 h 692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04936" h="6924593">
                    <a:moveTo>
                      <a:pt x="283012" y="188079"/>
                    </a:moveTo>
                    <a:cubicBezTo>
                      <a:pt x="458775" y="69336"/>
                      <a:pt x="670661" y="0"/>
                      <a:pt x="898740" y="0"/>
                    </a:cubicBezTo>
                    <a:lnTo>
                      <a:pt x="5303670" y="0"/>
                    </a:lnTo>
                    <a:cubicBezTo>
                      <a:pt x="5911882" y="0"/>
                      <a:pt x="6404936" y="493054"/>
                      <a:pt x="6404936" y="1101266"/>
                    </a:cubicBezTo>
                    <a:lnTo>
                      <a:pt x="6404936" y="5823327"/>
                    </a:lnTo>
                    <a:cubicBezTo>
                      <a:pt x="6404936" y="6431539"/>
                      <a:pt x="5911882" y="6924593"/>
                      <a:pt x="5303670" y="6924593"/>
                    </a:cubicBezTo>
                    <a:lnTo>
                      <a:pt x="4482854" y="6924593"/>
                    </a:lnTo>
                    <a:lnTo>
                      <a:pt x="0" y="466219"/>
                    </a:lnTo>
                    <a:lnTo>
                      <a:pt x="48950" y="400759"/>
                    </a:lnTo>
                    <a:cubicBezTo>
                      <a:pt x="116279" y="319174"/>
                      <a:pt x="195130" y="247451"/>
                      <a:pt x="283012" y="188079"/>
                    </a:cubicBezTo>
                    <a:close/>
                  </a:path>
                </a:pathLst>
              </a:custGeom>
              <a:solidFill>
                <a:srgbClr val="00206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2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88675D6-F94F-23AB-5312-34C822625057}"/>
              </a:ext>
            </a:extLst>
          </p:cNvPr>
          <p:cNvSpPr/>
          <p:nvPr/>
        </p:nvSpPr>
        <p:spPr>
          <a:xfrm>
            <a:off x="102710" y="4743076"/>
            <a:ext cx="5555967" cy="1739976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Power BI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QUICK START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C19497-F638-0811-E7ED-6E6FA4360F2F}"/>
              </a:ext>
            </a:extLst>
          </p:cNvPr>
          <p:cNvGrpSpPr/>
          <p:nvPr/>
        </p:nvGrpSpPr>
        <p:grpSpPr>
          <a:xfrm>
            <a:off x="6122506" y="4683588"/>
            <a:ext cx="5392027" cy="1938886"/>
            <a:chOff x="235328" y="4785424"/>
            <a:chExt cx="4888515" cy="1843132"/>
          </a:xfrm>
        </p:grpSpPr>
        <p:pic>
          <p:nvPicPr>
            <p:cNvPr id="15" name="Picture 14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10EB561-9745-F8D5-A329-610E598C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811" y="5913008"/>
              <a:ext cx="2084032" cy="7155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E5B9B-0BC4-F177-AC6B-7A636CCB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7871" y="4785424"/>
              <a:ext cx="1484300" cy="9782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DC7302-7843-CF24-7863-332AA1532973}"/>
                </a:ext>
              </a:extLst>
            </p:cNvPr>
            <p:cNvGrpSpPr/>
            <p:nvPr/>
          </p:nvGrpSpPr>
          <p:grpSpPr>
            <a:xfrm>
              <a:off x="235328" y="4799756"/>
              <a:ext cx="2804483" cy="1828800"/>
              <a:chOff x="400535" y="4434996"/>
              <a:chExt cx="2842360" cy="1828800"/>
            </a:xfrm>
          </p:grpSpPr>
          <p:pic>
            <p:nvPicPr>
              <p:cNvPr id="18" name="Picture 17" descr="Logo, icon&#10;&#10;Description automatically generated">
                <a:extLst>
                  <a:ext uri="{FF2B5EF4-FFF2-40B4-BE49-F238E27FC236}">
                    <a16:creationId xmlns:a16="http://schemas.microsoft.com/office/drawing/2014/main" id="{90275740-71E6-75BF-A2E5-127284CB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6808" y="5735267"/>
                <a:ext cx="420827" cy="365694"/>
              </a:xfrm>
              <a:prstGeom prst="rect">
                <a:avLst/>
              </a:prstGeom>
            </p:spPr>
          </p:pic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0C03C6AB-7317-F115-99AE-03CD78B78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535" y="4434996"/>
                <a:ext cx="2842360" cy="18288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A6D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+mn-ea"/>
                    <a:cs typeface="+mn-cs"/>
                  </a:rPr>
                  <a:t>Prepared By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A6D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+mn-ea"/>
                    <a:cs typeface="+mn-cs"/>
                  </a:rPr>
                  <a:t>Said Fawzy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A6D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+mn-ea"/>
                    <a:cs typeface="+mn-cs"/>
                  </a:rPr>
                  <a:t>Manager of Information Center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A6D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+mn-ea"/>
                    <a:cs typeface="+mn-cs"/>
                  </a:rPr>
                  <a:t>Tendering Department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A6D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+mn-ea"/>
                    <a:cs typeface="+mn-cs"/>
                  </a:rPr>
                  <a:t>Arab Contractors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82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709" y="1653310"/>
            <a:ext cx="10104581" cy="22047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457200" indent="-457200" defTabSz="9144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basic understanding of data analysis processes in Excel</a:t>
            </a:r>
          </a:p>
          <a:p>
            <a:pPr marL="457200" indent="-457200" defTabSz="9144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 least a free Power BI licensed account, including:</a:t>
            </a:r>
          </a:p>
          <a:p>
            <a:pPr marL="1828800" lvl="3" indent="-457200" defTabSz="9144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Power BI desktop application. </a:t>
            </a:r>
          </a:p>
          <a:p>
            <a:pPr marL="1828800" lvl="3" indent="-457200" defTabSz="9144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Power BI online in Microsoft 365.</a:t>
            </a:r>
          </a:p>
        </p:txBody>
      </p:sp>
      <p:pic>
        <p:nvPicPr>
          <p:cNvPr id="3" name="Picture 2" descr="Ultimate Guide to Creating Charts in Excel [2022] - onsite-training.com">
            <a:extLst>
              <a:ext uri="{FF2B5EF4-FFF2-40B4-BE49-F238E27FC236}">
                <a16:creationId xmlns:a16="http://schemas.microsoft.com/office/drawing/2014/main" id="{275E9020-712F-B5FB-B227-1A5D05007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4" r="22068"/>
          <a:stretch/>
        </p:blipFill>
        <p:spPr bwMode="auto">
          <a:xfrm>
            <a:off x="9356436" y="4203745"/>
            <a:ext cx="2121130" cy="196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8B8935-A879-C1C0-FDDD-24E0FDD53E65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</a:t>
            </a:r>
            <a:r>
              <a:rPr lang="en-US" sz="4800" b="1" dirty="0" err="1">
                <a:solidFill>
                  <a:srgbClr val="FFC000"/>
                </a:solidFill>
              </a:rPr>
              <a:t>Prerequest</a:t>
            </a:r>
            <a:endParaRPr lang="en-US" sz="4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Use AI to Create an Online Course Outline">
            <a:extLst>
              <a:ext uri="{FF2B5EF4-FFF2-40B4-BE49-F238E27FC236}">
                <a16:creationId xmlns:a16="http://schemas.microsoft.com/office/drawing/2014/main" id="{287FE8A7-ADD4-C34A-7EA8-974E85D56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85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74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A7CE0-7E92-4302-AF8E-7EA4D25F5605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0B5FD16-F2A5-4DFB-876B-CE87EE50E8CE}"/>
              </a:ext>
            </a:extLst>
          </p:cNvPr>
          <p:cNvSpPr/>
          <p:nvPr/>
        </p:nvSpPr>
        <p:spPr>
          <a:xfrm rot="21225135">
            <a:off x="-33522" y="1935061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EC353C-D408-4880-B9A9-684B0E9D1AF9}"/>
              </a:ext>
            </a:extLst>
          </p:cNvPr>
          <p:cNvSpPr/>
          <p:nvPr/>
        </p:nvSpPr>
        <p:spPr>
          <a:xfrm rot="21225135">
            <a:off x="-66791" y="3219323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E52D63-610E-4B00-87F9-A4B7EAA5FCAA}"/>
              </a:ext>
            </a:extLst>
          </p:cNvPr>
          <p:cNvSpPr/>
          <p:nvPr/>
        </p:nvSpPr>
        <p:spPr>
          <a:xfrm rot="21225135">
            <a:off x="-54987" y="450337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7C70FF-1F87-4B7E-A4A5-CFD5C13BBF12}"/>
              </a:ext>
            </a:extLst>
          </p:cNvPr>
          <p:cNvSpPr/>
          <p:nvPr/>
        </p:nvSpPr>
        <p:spPr>
          <a:xfrm rot="21225135">
            <a:off x="-133329" y="583598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C980C4-F6B1-4455-A2D4-4943C20511BA}"/>
              </a:ext>
            </a:extLst>
          </p:cNvPr>
          <p:cNvSpPr/>
          <p:nvPr/>
        </p:nvSpPr>
        <p:spPr>
          <a:xfrm rot="21225135">
            <a:off x="-253" y="60572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8E0B-D461-43DC-A0EF-2BEA88BC2F01}"/>
              </a:ext>
            </a:extLst>
          </p:cNvPr>
          <p:cNvSpPr/>
          <p:nvPr/>
        </p:nvSpPr>
        <p:spPr>
          <a:xfrm rot="21225135">
            <a:off x="2670624" y="609603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13D1F6-FB25-400A-A64C-21450EF316CC}"/>
              </a:ext>
            </a:extLst>
          </p:cNvPr>
          <p:cNvSpPr/>
          <p:nvPr/>
        </p:nvSpPr>
        <p:spPr>
          <a:xfrm rot="21225135">
            <a:off x="2670624" y="1916824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B82677-BA69-4BB2-AF16-3474CA025785}"/>
              </a:ext>
            </a:extLst>
          </p:cNvPr>
          <p:cNvSpPr/>
          <p:nvPr/>
        </p:nvSpPr>
        <p:spPr>
          <a:xfrm rot="21225135">
            <a:off x="2670624" y="3224045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82E934-7C40-4311-8C3F-D98416365BDF}"/>
              </a:ext>
            </a:extLst>
          </p:cNvPr>
          <p:cNvSpPr/>
          <p:nvPr/>
        </p:nvSpPr>
        <p:spPr>
          <a:xfrm rot="21225135">
            <a:off x="2670624" y="4531266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D4ACA1-E2F4-4E89-AB9C-1D8135DDF6A9}"/>
              </a:ext>
            </a:extLst>
          </p:cNvPr>
          <p:cNvSpPr/>
          <p:nvPr/>
        </p:nvSpPr>
        <p:spPr>
          <a:xfrm rot="21225135">
            <a:off x="2670624" y="5838487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311BBF-03C3-410F-A97E-2B4E811CCE0E}"/>
              </a:ext>
            </a:extLst>
          </p:cNvPr>
          <p:cNvGrpSpPr/>
          <p:nvPr/>
        </p:nvGrpSpPr>
        <p:grpSpPr>
          <a:xfrm>
            <a:off x="2599483" y="246745"/>
            <a:ext cx="5059749" cy="870857"/>
            <a:chOff x="2599483" y="246745"/>
            <a:chExt cx="5059749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B307445-A0A0-4F1C-9EC1-86F9BD584373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2C68-6920-4206-BD4F-CB8DD691D355}"/>
                </a:ext>
              </a:extLst>
            </p:cNvPr>
            <p:cNvSpPr txBox="1"/>
            <p:nvPr/>
          </p:nvSpPr>
          <p:spPr>
            <a:xfrm>
              <a:off x="3141938" y="448143"/>
              <a:ext cx="4517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Introduction to Power BI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E4C2BC8-E052-44FA-8393-7D535671AA11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E13D450-7DB5-4F28-B7D3-8E70BDF4327E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983CF2E-E048-4945-892D-6D87DD1B7563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6D3550-4944-4AD2-BF6C-94D5AC9F1DA3}"/>
              </a:ext>
            </a:extLst>
          </p:cNvPr>
          <p:cNvGrpSpPr/>
          <p:nvPr/>
        </p:nvGrpSpPr>
        <p:grpSpPr>
          <a:xfrm>
            <a:off x="2599482" y="1553966"/>
            <a:ext cx="5367567" cy="870857"/>
            <a:chOff x="2599482" y="1553966"/>
            <a:chExt cx="5367567" cy="87085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25C06-A4B8-44A4-810A-B56A3462EB25}"/>
                </a:ext>
              </a:extLst>
            </p:cNvPr>
            <p:cNvSpPr/>
            <p:nvPr/>
          </p:nvSpPr>
          <p:spPr>
            <a:xfrm>
              <a:off x="2807841" y="1553966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525FF-0D56-4428-B8D1-190FB4C992A7}"/>
                </a:ext>
              </a:extLst>
            </p:cNvPr>
            <p:cNvSpPr txBox="1"/>
            <p:nvPr/>
          </p:nvSpPr>
          <p:spPr>
            <a:xfrm>
              <a:off x="3048298" y="1797418"/>
              <a:ext cx="4918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Extracting and Transforming Data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53C861-D222-401A-BF8F-82C32A26BF73}"/>
                </a:ext>
              </a:extLst>
            </p:cNvPr>
            <p:cNvGrpSpPr/>
            <p:nvPr/>
          </p:nvGrpSpPr>
          <p:grpSpPr>
            <a:xfrm>
              <a:off x="2599482" y="1821836"/>
              <a:ext cx="379109" cy="379109"/>
              <a:chOff x="1378857" y="638777"/>
              <a:chExt cx="379109" cy="37910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EFB9FE8-BC0B-434C-A27B-144680BC6E01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1F2C77B-8518-4A79-A66C-874FF5F621C0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E11FD8A-4470-4B96-9118-241B1182D04A}"/>
              </a:ext>
            </a:extLst>
          </p:cNvPr>
          <p:cNvGrpSpPr/>
          <p:nvPr/>
        </p:nvGrpSpPr>
        <p:grpSpPr>
          <a:xfrm>
            <a:off x="2599481" y="2861187"/>
            <a:ext cx="5277033" cy="870857"/>
            <a:chOff x="2599481" y="2861187"/>
            <a:chExt cx="5277033" cy="87085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D7EA3BD-AD0D-4D3A-A275-C5A58C2CFF19}"/>
                </a:ext>
              </a:extLst>
            </p:cNvPr>
            <p:cNvSpPr/>
            <p:nvPr/>
          </p:nvSpPr>
          <p:spPr>
            <a:xfrm>
              <a:off x="2807841" y="2861187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E948ED-7B98-4A4C-AD41-DDDD912EFF94}"/>
                </a:ext>
              </a:extLst>
            </p:cNvPr>
            <p:cNvSpPr txBox="1"/>
            <p:nvPr/>
          </p:nvSpPr>
          <p:spPr>
            <a:xfrm>
              <a:off x="3071473" y="3105818"/>
              <a:ext cx="480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 Modeling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3342319-2C15-44AA-A1A6-76CC9E2B39E7}"/>
                </a:ext>
              </a:extLst>
            </p:cNvPr>
            <p:cNvGrpSpPr/>
            <p:nvPr/>
          </p:nvGrpSpPr>
          <p:grpSpPr>
            <a:xfrm>
              <a:off x="2599481" y="3108917"/>
              <a:ext cx="379109" cy="379109"/>
              <a:chOff x="1378857" y="638777"/>
              <a:chExt cx="379109" cy="37910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1F79EFC-5C20-476E-8A94-E81DD68AB1E8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8ECAA8-1678-48C3-9001-8408F8F17107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D6FE7D6-131D-4F97-ADE4-FF46EA67EBCE}"/>
              </a:ext>
            </a:extLst>
          </p:cNvPr>
          <p:cNvGrpSpPr/>
          <p:nvPr/>
        </p:nvGrpSpPr>
        <p:grpSpPr>
          <a:xfrm>
            <a:off x="2599480" y="4168408"/>
            <a:ext cx="5621066" cy="870857"/>
            <a:chOff x="2599480" y="4168408"/>
            <a:chExt cx="5621066" cy="87085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A8A22F8-5BA0-4536-83A9-89EA8A2D0D50}"/>
                </a:ext>
              </a:extLst>
            </p:cNvPr>
            <p:cNvSpPr/>
            <p:nvPr/>
          </p:nvSpPr>
          <p:spPr>
            <a:xfrm>
              <a:off x="2807841" y="4168408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B7D102-2A0D-44A5-BC0E-48C0B7F5B9A6}"/>
                </a:ext>
              </a:extLst>
            </p:cNvPr>
            <p:cNvSpPr txBox="1"/>
            <p:nvPr/>
          </p:nvSpPr>
          <p:spPr>
            <a:xfrm>
              <a:off x="2978587" y="4420641"/>
              <a:ext cx="5241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DAX Language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37ABA76-5B95-4A01-A569-1C31A1E991D4}"/>
                </a:ext>
              </a:extLst>
            </p:cNvPr>
            <p:cNvGrpSpPr/>
            <p:nvPr/>
          </p:nvGrpSpPr>
          <p:grpSpPr>
            <a:xfrm>
              <a:off x="2599480" y="4383070"/>
              <a:ext cx="379109" cy="379109"/>
              <a:chOff x="1378857" y="638777"/>
              <a:chExt cx="379109" cy="379109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9E2082D-6648-49B5-A97E-C54CCBBF4997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FFF361E-5487-47E6-8A7A-7D9F50ACA161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27C575E-30E0-4714-9CCC-00A134DB53DA}"/>
              </a:ext>
            </a:extLst>
          </p:cNvPr>
          <p:cNvGrpSpPr/>
          <p:nvPr/>
        </p:nvGrpSpPr>
        <p:grpSpPr>
          <a:xfrm>
            <a:off x="2599479" y="5475629"/>
            <a:ext cx="5277035" cy="870857"/>
            <a:chOff x="2599479" y="5475629"/>
            <a:chExt cx="5277035" cy="87085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85F14CB-E422-4D86-9629-466D0C6A7D83}"/>
                </a:ext>
              </a:extLst>
            </p:cNvPr>
            <p:cNvSpPr/>
            <p:nvPr/>
          </p:nvSpPr>
          <p:spPr>
            <a:xfrm>
              <a:off x="2807841" y="5475629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D73809-8FFF-439F-A799-3A02EC2D374F}"/>
                </a:ext>
              </a:extLst>
            </p:cNvPr>
            <p:cNvSpPr txBox="1"/>
            <p:nvPr/>
          </p:nvSpPr>
          <p:spPr>
            <a:xfrm>
              <a:off x="3042128" y="5753923"/>
              <a:ext cx="48343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Creating Interactive Reports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F86458-2D12-460E-A597-A5BAEA9A992C}"/>
                </a:ext>
              </a:extLst>
            </p:cNvPr>
            <p:cNvGrpSpPr/>
            <p:nvPr/>
          </p:nvGrpSpPr>
          <p:grpSpPr>
            <a:xfrm>
              <a:off x="2599479" y="5728999"/>
              <a:ext cx="379109" cy="379109"/>
              <a:chOff x="1378857" y="638777"/>
              <a:chExt cx="379109" cy="379109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C67770C-16BA-471B-A9A1-8D2B3B6664BE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8C4814D-9028-4969-88F3-26A5FDDB814E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F5B9B7F-27EA-437F-B409-5D78B2F833B5}"/>
              </a:ext>
            </a:extLst>
          </p:cNvPr>
          <p:cNvGrpSpPr/>
          <p:nvPr/>
        </p:nvGrpSpPr>
        <p:grpSpPr>
          <a:xfrm>
            <a:off x="192158" y="490419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684C4E7-C09B-424A-A98F-879A7CFE4BD1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F9B19F-6340-4AC6-8EBD-181E6DC89578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E8E70DA-BB22-4E34-96B7-7CF4EA4A2B0A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1294DE-FCB7-4B72-ABC6-7524A53D065F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ACBEB8D-E76E-4D0C-B933-149C5263EF92}"/>
                </a:ext>
              </a:extLst>
            </p:cNvPr>
            <p:cNvSpPr txBox="1"/>
            <p:nvPr/>
          </p:nvSpPr>
          <p:spPr>
            <a:xfrm>
              <a:off x="192159" y="515110"/>
              <a:ext cx="1168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1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7105626-5531-4311-AFB8-5DDDBFCA248B}"/>
              </a:ext>
            </a:extLst>
          </p:cNvPr>
          <p:cNvGrpSpPr/>
          <p:nvPr/>
        </p:nvGrpSpPr>
        <p:grpSpPr>
          <a:xfrm>
            <a:off x="158889" y="1819755"/>
            <a:ext cx="1770383" cy="383389"/>
            <a:chOff x="158889" y="1819755"/>
            <a:chExt cx="1770383" cy="383389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7CFEBE4-A221-4745-9C61-D0B999DDD6DD}"/>
                </a:ext>
              </a:extLst>
            </p:cNvPr>
            <p:cNvSpPr/>
            <p:nvPr/>
          </p:nvSpPr>
          <p:spPr>
            <a:xfrm>
              <a:off x="158889" y="1819755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160E82F-AB13-49C7-B235-74C2BB272DA6}"/>
                </a:ext>
              </a:extLst>
            </p:cNvPr>
            <p:cNvGrpSpPr/>
            <p:nvPr/>
          </p:nvGrpSpPr>
          <p:grpSpPr>
            <a:xfrm>
              <a:off x="1550163" y="1824035"/>
              <a:ext cx="379109" cy="379109"/>
              <a:chOff x="1378857" y="638777"/>
              <a:chExt cx="379109" cy="37910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675686C-8026-496A-B579-1ED67134F07C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BD0BAC-ED99-4AD9-9A23-9962A591C242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CCB148-35F2-46B0-B2CC-A35164499FF0}"/>
                </a:ext>
              </a:extLst>
            </p:cNvPr>
            <p:cNvSpPr txBox="1"/>
            <p:nvPr/>
          </p:nvSpPr>
          <p:spPr>
            <a:xfrm>
              <a:off x="271605" y="1843118"/>
              <a:ext cx="10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2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AD12723-11C2-472D-A872-AEB932E9FFF5}"/>
              </a:ext>
            </a:extLst>
          </p:cNvPr>
          <p:cNvGrpSpPr/>
          <p:nvPr/>
        </p:nvGrpSpPr>
        <p:grpSpPr>
          <a:xfrm>
            <a:off x="125620" y="3104017"/>
            <a:ext cx="1803652" cy="386208"/>
            <a:chOff x="125620" y="3104017"/>
            <a:chExt cx="1803652" cy="386208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5F6C4292-74CB-4190-A796-66A3086CB1E7}"/>
                </a:ext>
              </a:extLst>
            </p:cNvPr>
            <p:cNvSpPr/>
            <p:nvPr/>
          </p:nvSpPr>
          <p:spPr>
            <a:xfrm>
              <a:off x="125620" y="3104017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C11CEF0-1A0D-4C9D-8684-54D7973817AB}"/>
                </a:ext>
              </a:extLst>
            </p:cNvPr>
            <p:cNvGrpSpPr/>
            <p:nvPr/>
          </p:nvGrpSpPr>
          <p:grpSpPr>
            <a:xfrm>
              <a:off x="1550163" y="3111116"/>
              <a:ext cx="379109" cy="379109"/>
              <a:chOff x="1378857" y="638777"/>
              <a:chExt cx="379109" cy="3791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287E425-29CB-4E16-B671-8DBDCCFBC865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08028F9-602E-4665-890F-924DFFDB3CA4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065F9F3-22A8-4008-96CC-9499E987B149}"/>
                </a:ext>
              </a:extLst>
            </p:cNvPr>
            <p:cNvSpPr txBox="1"/>
            <p:nvPr/>
          </p:nvSpPr>
          <p:spPr>
            <a:xfrm>
              <a:off x="271605" y="3140753"/>
              <a:ext cx="96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3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4EBF713-7D61-495F-8491-2381C879EE19}"/>
              </a:ext>
            </a:extLst>
          </p:cNvPr>
          <p:cNvGrpSpPr/>
          <p:nvPr/>
        </p:nvGrpSpPr>
        <p:grpSpPr>
          <a:xfrm>
            <a:off x="137424" y="4385269"/>
            <a:ext cx="1791848" cy="381909"/>
            <a:chOff x="137424" y="4385269"/>
            <a:chExt cx="1791848" cy="381909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0EE3FE10-0C55-4131-AD32-BF282A61F429}"/>
                </a:ext>
              </a:extLst>
            </p:cNvPr>
            <p:cNvSpPr/>
            <p:nvPr/>
          </p:nvSpPr>
          <p:spPr>
            <a:xfrm>
              <a:off x="137424" y="438806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738591-177F-44D0-A6FF-03D8BF9E434D}"/>
                </a:ext>
              </a:extLst>
            </p:cNvPr>
            <p:cNvGrpSpPr/>
            <p:nvPr/>
          </p:nvGrpSpPr>
          <p:grpSpPr>
            <a:xfrm>
              <a:off x="1550163" y="4385269"/>
              <a:ext cx="379109" cy="379109"/>
              <a:chOff x="1378857" y="638777"/>
              <a:chExt cx="379109" cy="37910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45427CB-DE97-4D91-9741-94F73D3A3F5F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8FB25FF-19F6-47B1-80A8-4D15D5820E7D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D9880F-050E-49FD-9DF6-E946C0A1B589}"/>
                </a:ext>
              </a:extLst>
            </p:cNvPr>
            <p:cNvSpPr txBox="1"/>
            <p:nvPr/>
          </p:nvSpPr>
          <p:spPr>
            <a:xfrm>
              <a:off x="271605" y="4413987"/>
              <a:ext cx="10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4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19049C6-940A-4735-8859-C4EA72B07D3B}"/>
              </a:ext>
            </a:extLst>
          </p:cNvPr>
          <p:cNvGrpSpPr/>
          <p:nvPr/>
        </p:nvGrpSpPr>
        <p:grpSpPr>
          <a:xfrm>
            <a:off x="59082" y="5720679"/>
            <a:ext cx="1870190" cy="389628"/>
            <a:chOff x="59082" y="5720679"/>
            <a:chExt cx="1870190" cy="389628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16F1AA6E-E1F4-4CF6-8C26-DB749CC84BC3}"/>
                </a:ext>
              </a:extLst>
            </p:cNvPr>
            <p:cNvSpPr/>
            <p:nvPr/>
          </p:nvSpPr>
          <p:spPr>
            <a:xfrm>
              <a:off x="59082" y="572067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2F2466E-9BE4-419A-8E0D-3E1A1EA462D7}"/>
                </a:ext>
              </a:extLst>
            </p:cNvPr>
            <p:cNvGrpSpPr/>
            <p:nvPr/>
          </p:nvGrpSpPr>
          <p:grpSpPr>
            <a:xfrm>
              <a:off x="1550163" y="5731198"/>
              <a:ext cx="379109" cy="379109"/>
              <a:chOff x="1378857" y="638777"/>
              <a:chExt cx="379109" cy="379109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033AC9D-8D94-40A5-A359-74EFF17EA70F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8C6EC6A-2920-4CC7-B1C1-F91F15F62BE5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EF1B31-6A17-49D9-B128-CC9A58A5C2DB}"/>
                </a:ext>
              </a:extLst>
            </p:cNvPr>
            <p:cNvSpPr txBox="1"/>
            <p:nvPr/>
          </p:nvSpPr>
          <p:spPr>
            <a:xfrm>
              <a:off x="271605" y="5730763"/>
              <a:ext cx="108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5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D5DB76-66CE-498C-B1B2-BBB1938F00BA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679974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BFFDE0-8E11-4E7E-87C4-1814BCB61B42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1929272" y="2011391"/>
            <a:ext cx="670210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F8974AE-1266-452E-82BE-20A46982873D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1929272" y="3298472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7E0B436-17A6-432F-BE54-8CDC55B498AF}"/>
              </a:ext>
            </a:extLst>
          </p:cNvPr>
          <p:cNvCxnSpPr>
            <a:cxnSpLocks/>
          </p:cNvCxnSpPr>
          <p:nvPr/>
        </p:nvCxnSpPr>
        <p:spPr>
          <a:xfrm flipV="1">
            <a:off x="1929272" y="4585553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A5DF1F8-03A9-4EB3-8D39-4BD31F887EC1}"/>
              </a:ext>
            </a:extLst>
          </p:cNvPr>
          <p:cNvCxnSpPr>
            <a:cxnSpLocks/>
            <a:stCxn id="54" idx="6"/>
            <a:endCxn id="57" idx="2"/>
          </p:cNvCxnSpPr>
          <p:nvPr/>
        </p:nvCxnSpPr>
        <p:spPr>
          <a:xfrm flipV="1">
            <a:off x="1929272" y="5918554"/>
            <a:ext cx="670207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4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8" grpId="0" animBg="1"/>
      <p:bldP spid="70" grpId="0" animBg="1"/>
      <p:bldP spid="63" grpId="0" animBg="1"/>
      <p:bldP spid="5" grpId="0" animBg="1"/>
      <p:bldP spid="9" grpId="0" animBg="1"/>
      <p:bldP spid="14" grpId="0" animBg="1"/>
      <p:bldP spid="19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74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E1626-0712-C383-E67A-BF8BB88E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6875CFB-E1E5-5237-6DEB-5F051A7B4F58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DFC77C7-F468-4245-3E09-4B628A8046C5}"/>
              </a:ext>
            </a:extLst>
          </p:cNvPr>
          <p:cNvSpPr/>
          <p:nvPr/>
        </p:nvSpPr>
        <p:spPr>
          <a:xfrm rot="21225135">
            <a:off x="-33522" y="1935061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064DCC3-C764-CE23-602C-646CD4754927}"/>
              </a:ext>
            </a:extLst>
          </p:cNvPr>
          <p:cNvSpPr/>
          <p:nvPr/>
        </p:nvSpPr>
        <p:spPr>
          <a:xfrm rot="21225135">
            <a:off x="-253" y="60572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F4CB5-BAE1-20AF-0F04-1EA39ADC9B99}"/>
              </a:ext>
            </a:extLst>
          </p:cNvPr>
          <p:cNvSpPr/>
          <p:nvPr/>
        </p:nvSpPr>
        <p:spPr>
          <a:xfrm rot="21225135">
            <a:off x="2670624" y="609603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4558B-7091-C371-2CAD-1127297020BB}"/>
              </a:ext>
            </a:extLst>
          </p:cNvPr>
          <p:cNvSpPr/>
          <p:nvPr/>
        </p:nvSpPr>
        <p:spPr>
          <a:xfrm rot="21225135">
            <a:off x="2670624" y="1916824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B748DC0-4E5E-85B5-CDB2-3722E4E0850B}"/>
              </a:ext>
            </a:extLst>
          </p:cNvPr>
          <p:cNvGrpSpPr/>
          <p:nvPr/>
        </p:nvGrpSpPr>
        <p:grpSpPr>
          <a:xfrm>
            <a:off x="2599483" y="246745"/>
            <a:ext cx="6073461" cy="870857"/>
            <a:chOff x="2599483" y="246745"/>
            <a:chExt cx="6073461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334632A-4C39-4EB3-42A6-B7B59BE1B5BA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B2B6F7-88E6-AF67-CE5F-DAEF4C8BCEAF}"/>
                </a:ext>
              </a:extLst>
            </p:cNvPr>
            <p:cNvSpPr txBox="1"/>
            <p:nvPr/>
          </p:nvSpPr>
          <p:spPr>
            <a:xfrm>
              <a:off x="3141937" y="448143"/>
              <a:ext cx="55310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Publish and Sharing Reports online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BB568A1-F4D6-85AA-60A5-4B45E40B2B5D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4DC5DAF-E314-D509-651E-F5D79A832A59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9C8C113-6702-A381-9862-4477E5097203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DB8EE68-0D2F-517B-AB24-F2C2E88C225E}"/>
              </a:ext>
            </a:extLst>
          </p:cNvPr>
          <p:cNvGrpSpPr/>
          <p:nvPr/>
        </p:nvGrpSpPr>
        <p:grpSpPr>
          <a:xfrm>
            <a:off x="2599482" y="1553966"/>
            <a:ext cx="5367567" cy="870857"/>
            <a:chOff x="2599482" y="1553966"/>
            <a:chExt cx="5367567" cy="87085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E60387-2D4D-390F-236A-C811DEB4F46E}"/>
                </a:ext>
              </a:extLst>
            </p:cNvPr>
            <p:cNvSpPr/>
            <p:nvPr/>
          </p:nvSpPr>
          <p:spPr>
            <a:xfrm>
              <a:off x="2807841" y="1553966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4CB5B7-E639-6407-EB8F-50491ED49AB7}"/>
                </a:ext>
              </a:extLst>
            </p:cNvPr>
            <p:cNvSpPr txBox="1"/>
            <p:nvPr/>
          </p:nvSpPr>
          <p:spPr>
            <a:xfrm>
              <a:off x="3048298" y="1797418"/>
              <a:ext cx="4918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Final Project 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BF23F7D-39D2-9219-4E6B-B0A3A76EEFAA}"/>
                </a:ext>
              </a:extLst>
            </p:cNvPr>
            <p:cNvGrpSpPr/>
            <p:nvPr/>
          </p:nvGrpSpPr>
          <p:grpSpPr>
            <a:xfrm>
              <a:off x="2599482" y="1821836"/>
              <a:ext cx="379109" cy="379109"/>
              <a:chOff x="1378857" y="638777"/>
              <a:chExt cx="379109" cy="37910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6F4625-1B6A-77BE-9C0C-D869B63AC629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BB408B-3E72-34EA-72C4-EF31D8D9F4AB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8CB0BB5-651D-4687-D2AA-31CD4F28B931}"/>
              </a:ext>
            </a:extLst>
          </p:cNvPr>
          <p:cNvGrpSpPr/>
          <p:nvPr/>
        </p:nvGrpSpPr>
        <p:grpSpPr>
          <a:xfrm>
            <a:off x="192158" y="490419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5D5F49F-7E5C-7B1F-B4A1-11D9D9E97071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78AF00D-9FA6-D2B3-A603-17BBE90891AC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86E681-61F2-6926-D57D-3C2461A44DDE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5B6CA6D-7C41-05C1-EB9A-1E4B0C56E4FE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1914C4E-F1D9-F15D-27D9-D12834098769}"/>
                </a:ext>
              </a:extLst>
            </p:cNvPr>
            <p:cNvSpPr txBox="1"/>
            <p:nvPr/>
          </p:nvSpPr>
          <p:spPr>
            <a:xfrm>
              <a:off x="192159" y="515110"/>
              <a:ext cx="1168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1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5BFFEB0-F605-0C40-15D6-92D3BA87CBE9}"/>
              </a:ext>
            </a:extLst>
          </p:cNvPr>
          <p:cNvGrpSpPr/>
          <p:nvPr/>
        </p:nvGrpSpPr>
        <p:grpSpPr>
          <a:xfrm>
            <a:off x="158889" y="1819755"/>
            <a:ext cx="1770383" cy="383389"/>
            <a:chOff x="158889" y="1819755"/>
            <a:chExt cx="1770383" cy="383389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20A2B73F-6462-46C6-F71A-13E841C9D3BA}"/>
                </a:ext>
              </a:extLst>
            </p:cNvPr>
            <p:cNvSpPr/>
            <p:nvPr/>
          </p:nvSpPr>
          <p:spPr>
            <a:xfrm>
              <a:off x="158889" y="1819755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AAE1DA-55F1-87D9-ABD2-5553A6F63CB6}"/>
                </a:ext>
              </a:extLst>
            </p:cNvPr>
            <p:cNvGrpSpPr/>
            <p:nvPr/>
          </p:nvGrpSpPr>
          <p:grpSpPr>
            <a:xfrm>
              <a:off x="1550163" y="1824035"/>
              <a:ext cx="379109" cy="379109"/>
              <a:chOff x="1378857" y="638777"/>
              <a:chExt cx="379109" cy="37910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B9A03F4-B247-2AAD-7460-56AA35BD2991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774A3FE-38F4-AD73-7A8D-CF9F90B74A45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4182E9A-5EE4-ACC7-2513-B2C1D61E210D}"/>
                </a:ext>
              </a:extLst>
            </p:cNvPr>
            <p:cNvSpPr txBox="1"/>
            <p:nvPr/>
          </p:nvSpPr>
          <p:spPr>
            <a:xfrm>
              <a:off x="271605" y="1843118"/>
              <a:ext cx="10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2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84E9BEF-5CF3-D57E-C245-DDFC8AE21A4A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679974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6D5A439-2DED-518F-228F-49E742C37935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1929272" y="2011391"/>
            <a:ext cx="670210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4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 animBg="1"/>
      <p:bldP spid="5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2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229600" cy="1143000"/>
          </a:xfrm>
        </p:spPr>
        <p:txBody>
          <a:bodyPr/>
          <a:lstStyle/>
          <a:p>
            <a:pPr algn="l" rtl="0" eaLnBrk="1" hangingPunct="1"/>
            <a:r>
              <a:rPr lang="en-US" altLang="en-US" sz="5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Training</a:t>
            </a:r>
            <a:endParaRPr lang="ar-EG" altLang="en-US" sz="5400" b="1" dirty="0">
              <a:solidFill>
                <a:srgbClr val="FF0000"/>
              </a:solidFill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36807" y="4467226"/>
            <a:ext cx="11097993" cy="2390775"/>
            <a:chOff x="-1117537" y="4467218"/>
            <a:chExt cx="10032091" cy="2390782"/>
          </a:xfrm>
        </p:grpSpPr>
        <p:pic>
          <p:nvPicPr>
            <p:cNvPr id="9226" name="Picture 3" descr="C:\Program Files\Microsoft Office\MEDIA\CAGCAT10\j0240695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322" y="4467218"/>
              <a:ext cx="2985232" cy="2390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-1117537" y="5409568"/>
              <a:ext cx="5754847" cy="707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dirty="0"/>
                <a:t>Let me do it I will understand.</a:t>
              </a:r>
              <a:endParaRPr lang="ar-EG" sz="4000" dirty="0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57200" y="2500313"/>
            <a:ext cx="11277600" cy="2565400"/>
            <a:chOff x="500034" y="2500306"/>
            <a:chExt cx="8056582" cy="2565817"/>
          </a:xfrm>
        </p:grpSpPr>
        <p:sp>
          <p:nvSpPr>
            <p:cNvPr id="8" name="Rectangle 7"/>
            <p:cNvSpPr/>
            <p:nvPr/>
          </p:nvSpPr>
          <p:spPr>
            <a:xfrm>
              <a:off x="4198918" y="3009183"/>
              <a:ext cx="4357698" cy="12003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600" dirty="0"/>
                <a:t>Show me I might remember something.</a:t>
              </a:r>
            </a:p>
          </p:txBody>
        </p:sp>
        <p:pic>
          <p:nvPicPr>
            <p:cNvPr id="9225" name="Picture 4" descr="C:\Program Files\Microsoft Office\MEDIA\CAGCAT10\j0301252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4" y="2500306"/>
              <a:ext cx="3000396" cy="256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563040" y="719654"/>
            <a:ext cx="8171760" cy="2006600"/>
            <a:chOff x="1833708" y="743989"/>
            <a:chExt cx="6953134" cy="2007267"/>
          </a:xfrm>
        </p:grpSpPr>
        <p:sp>
          <p:nvSpPr>
            <p:cNvPr id="7" name="Rectangle 6"/>
            <p:cNvSpPr/>
            <p:nvPr/>
          </p:nvSpPr>
          <p:spPr>
            <a:xfrm>
              <a:off x="1833708" y="1069307"/>
              <a:ext cx="3258047" cy="646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600" dirty="0"/>
                <a:t>Tell me I will forget.</a:t>
              </a:r>
            </a:p>
          </p:txBody>
        </p:sp>
        <p:pic>
          <p:nvPicPr>
            <p:cNvPr id="9223" name="Picture 5" descr="C:\Users\saidfawzy.TENDERS\AppData\Local\Microsoft\Windows\Temporary Internet Files\Content.IE5\XG5JW5O4\MPj04422270000[1]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8" y="743989"/>
              <a:ext cx="3071834" cy="200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628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610AD-FBD4-E108-36A5-88CBAA66AC5C}"/>
              </a:ext>
            </a:extLst>
          </p:cNvPr>
          <p:cNvSpPr/>
          <p:nvPr/>
        </p:nvSpPr>
        <p:spPr>
          <a:xfrm>
            <a:off x="440647" y="256400"/>
            <a:ext cx="76672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How would we train?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B8FEE3-00E0-D021-E3FE-1D1B3195994C}"/>
              </a:ext>
            </a:extLst>
          </p:cNvPr>
          <p:cNvGrpSpPr/>
          <p:nvPr/>
        </p:nvGrpSpPr>
        <p:grpSpPr>
          <a:xfrm>
            <a:off x="7245305" y="1364396"/>
            <a:ext cx="2846607" cy="3951333"/>
            <a:chOff x="8733297" y="1485900"/>
            <a:chExt cx="2846607" cy="3951333"/>
          </a:xfrm>
        </p:grpSpPr>
        <p:pic>
          <p:nvPicPr>
            <p:cNvPr id="1030" name="Picture 6" descr="What is a computer program? - BBC Bitesize">
              <a:extLst>
                <a:ext uri="{FF2B5EF4-FFF2-40B4-BE49-F238E27FC236}">
                  <a16:creationId xmlns:a16="http://schemas.microsoft.com/office/drawing/2014/main" id="{E1406204-8450-172D-32EA-7C0CBF372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97" y="1485900"/>
              <a:ext cx="2846607" cy="284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AA2F19-F1F6-490C-0B9C-4F972F6D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7325" y="4332507"/>
              <a:ext cx="2133787" cy="1104726"/>
            </a:xfrm>
            <a:prstGeom prst="rect">
              <a:avLst/>
            </a:prstGeom>
          </p:spPr>
        </p:pic>
      </p:grpSp>
      <p:pic>
        <p:nvPicPr>
          <p:cNvPr id="2" name="Picture 2" descr="Importance Of Teachers In The Lives Of Students - Classplus Growth Blog">
            <a:extLst>
              <a:ext uri="{FF2B5EF4-FFF2-40B4-BE49-F238E27FC236}">
                <a16:creationId xmlns:a16="http://schemas.microsoft.com/office/drawing/2014/main" id="{61F54D3C-0758-83A2-39D9-FFB2AB795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16" y="2071922"/>
            <a:ext cx="3460377" cy="213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98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èle 3D de Icône de dossier d'ordinateur - TurboSquid 1692540">
            <a:extLst>
              <a:ext uri="{FF2B5EF4-FFF2-40B4-BE49-F238E27FC236}">
                <a16:creationId xmlns:a16="http://schemas.microsoft.com/office/drawing/2014/main" id="{3ED0C5A7-D6D4-2139-40C2-C1786E439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1" y="611912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BAED63-4234-5CB8-4AA9-5CFF89E2697F}"/>
              </a:ext>
            </a:extLst>
          </p:cNvPr>
          <p:cNvSpPr/>
          <p:nvPr/>
        </p:nvSpPr>
        <p:spPr>
          <a:xfrm>
            <a:off x="1521865" y="3970511"/>
            <a:ext cx="43365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94F51-6567-FC7B-D5CC-D183460F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512" y="1003027"/>
            <a:ext cx="4553231" cy="33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3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7A72C1-52BE-E8F7-8453-07FB67315C5A}"/>
              </a:ext>
            </a:extLst>
          </p:cNvPr>
          <p:cNvSpPr/>
          <p:nvPr/>
        </p:nvSpPr>
        <p:spPr>
          <a:xfrm>
            <a:off x="0" y="5055078"/>
            <a:ext cx="12192000" cy="11818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C6BBD-6DBA-4137-78BC-7FFC09C0CC42}"/>
              </a:ext>
            </a:extLst>
          </p:cNvPr>
          <p:cNvSpPr/>
          <p:nvPr/>
        </p:nvSpPr>
        <p:spPr>
          <a:xfrm>
            <a:off x="0" y="5293801"/>
            <a:ext cx="557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TRAINING ARE BASED ON BOOKS</a:t>
            </a:r>
          </a:p>
        </p:txBody>
      </p:sp>
      <p:pic>
        <p:nvPicPr>
          <p:cNvPr id="7" name="Picture 6" descr="A group of people working at a table&#10;&#10;Description automatically generated">
            <a:extLst>
              <a:ext uri="{FF2B5EF4-FFF2-40B4-BE49-F238E27FC236}">
                <a16:creationId xmlns:a16="http://schemas.microsoft.com/office/drawing/2014/main" id="{29E012EC-FF76-57D5-133F-CF6649DD8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48" y="474452"/>
            <a:ext cx="2718264" cy="3830127"/>
          </a:xfrm>
          <a:prstGeom prst="rect">
            <a:avLst/>
          </a:prstGeom>
        </p:spPr>
      </p:pic>
      <p:pic>
        <p:nvPicPr>
          <p:cNvPr id="8" name="Picture 7" descr="A book cover with birds in a nest&#10;&#10;Description automatically generated">
            <a:extLst>
              <a:ext uri="{FF2B5EF4-FFF2-40B4-BE49-F238E27FC236}">
                <a16:creationId xmlns:a16="http://schemas.microsoft.com/office/drawing/2014/main" id="{F2575A21-564C-2AA8-8EC0-90CC11B715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41" y="2813372"/>
            <a:ext cx="1940012" cy="3089705"/>
          </a:xfrm>
          <a:prstGeom prst="rect">
            <a:avLst/>
          </a:prstGeom>
        </p:spPr>
      </p:pic>
      <p:pic>
        <p:nvPicPr>
          <p:cNvPr id="9" name="Picture 8" descr="A book cover with a colorful bird&#10;&#10;Description automatically generated">
            <a:extLst>
              <a:ext uri="{FF2B5EF4-FFF2-40B4-BE49-F238E27FC236}">
                <a16:creationId xmlns:a16="http://schemas.microsoft.com/office/drawing/2014/main" id="{5A332838-8A8E-E105-9F3E-A19A56475E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82" y="2813369"/>
            <a:ext cx="1940012" cy="3089708"/>
          </a:xfrm>
          <a:prstGeom prst="rect">
            <a:avLst/>
          </a:prstGeom>
        </p:spPr>
      </p:pic>
      <p:pic>
        <p:nvPicPr>
          <p:cNvPr id="10" name="Picture 9" descr="A book cover with a colorful bird&#10;&#10;Description automatically generated">
            <a:extLst>
              <a:ext uri="{FF2B5EF4-FFF2-40B4-BE49-F238E27FC236}">
                <a16:creationId xmlns:a16="http://schemas.microsoft.com/office/drawing/2014/main" id="{F952CDBD-D304-E5E0-44F9-838222AB05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25" y="2813367"/>
            <a:ext cx="1940012" cy="3089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88D4D0-3BBA-FB93-D9FD-7B2582D06E94}"/>
              </a:ext>
            </a:extLst>
          </p:cNvPr>
          <p:cNvSpPr txBox="1"/>
          <p:nvPr/>
        </p:nvSpPr>
        <p:spPr>
          <a:xfrm>
            <a:off x="6096000" y="474452"/>
            <a:ext cx="4625730" cy="52322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https://github.com/saidfawzy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65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1DF54-5D51-A280-5138-6AB90D6B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67379D-2FD6-A339-486A-312A8A3A4C5B}"/>
              </a:ext>
            </a:extLst>
          </p:cNvPr>
          <p:cNvSpPr/>
          <p:nvPr/>
        </p:nvSpPr>
        <p:spPr>
          <a:xfrm>
            <a:off x="0" y="0"/>
            <a:ext cx="12192000" cy="62368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EC47DF-FDD7-3DA6-6D1D-8BA0E74C1CE9}"/>
              </a:ext>
            </a:extLst>
          </p:cNvPr>
          <p:cNvSpPr/>
          <p:nvPr/>
        </p:nvSpPr>
        <p:spPr>
          <a:xfrm>
            <a:off x="1489161" y="621103"/>
            <a:ext cx="434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JOINE TRAINING GROUPS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C6C216-9029-C01A-F4CA-DD821920948F}"/>
              </a:ext>
            </a:extLst>
          </p:cNvPr>
          <p:cNvGrpSpPr/>
          <p:nvPr/>
        </p:nvGrpSpPr>
        <p:grpSpPr>
          <a:xfrm>
            <a:off x="1489161" y="1512492"/>
            <a:ext cx="7930884" cy="3050881"/>
            <a:chOff x="1489161" y="1158810"/>
            <a:chExt cx="6445879" cy="24794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D1E338-141A-EE2B-022F-1DA4C51C1A89}"/>
                </a:ext>
              </a:extLst>
            </p:cNvPr>
            <p:cNvSpPr/>
            <p:nvPr/>
          </p:nvSpPr>
          <p:spPr>
            <a:xfrm>
              <a:off x="1489161" y="1158810"/>
              <a:ext cx="6445879" cy="2479482"/>
            </a:xfrm>
            <a:custGeom>
              <a:avLst/>
              <a:gdLst>
                <a:gd name="connsiteX0" fmla="*/ 0 w 4943391"/>
                <a:gd name="connsiteY0" fmla="*/ 0 h 1828800"/>
                <a:gd name="connsiteX1" fmla="*/ 3914594 w 4943391"/>
                <a:gd name="connsiteY1" fmla="*/ 0 h 1828800"/>
                <a:gd name="connsiteX2" fmla="*/ 4943391 w 4943391"/>
                <a:gd name="connsiteY2" fmla="*/ 914400 h 1828800"/>
                <a:gd name="connsiteX3" fmla="*/ 3914594 w 4943391"/>
                <a:gd name="connsiteY3" fmla="*/ 1828800 h 1828800"/>
                <a:gd name="connsiteX4" fmla="*/ 0 w 4943391"/>
                <a:gd name="connsiteY4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3391" h="1828800">
                  <a:moveTo>
                    <a:pt x="0" y="0"/>
                  </a:moveTo>
                  <a:lnTo>
                    <a:pt x="3914594" y="0"/>
                  </a:lnTo>
                  <a:cubicBezTo>
                    <a:pt x="4482783" y="0"/>
                    <a:pt x="4943391" y="409391"/>
                    <a:pt x="4943391" y="914400"/>
                  </a:cubicBezTo>
                  <a:cubicBezTo>
                    <a:pt x="4943391" y="1419409"/>
                    <a:pt x="4482783" y="1828800"/>
                    <a:pt x="3914594" y="1828800"/>
                  </a:cubicBezTo>
                  <a:lnTo>
                    <a:pt x="0" y="18288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DC625C-5775-0201-A7BB-3832248AD608}"/>
                </a:ext>
              </a:extLst>
            </p:cNvPr>
            <p:cNvGrpSpPr/>
            <p:nvPr/>
          </p:nvGrpSpPr>
          <p:grpSpPr>
            <a:xfrm>
              <a:off x="3455974" y="1449545"/>
              <a:ext cx="3961157" cy="2028961"/>
              <a:chOff x="706574" y="5212427"/>
              <a:chExt cx="3961157" cy="2028961"/>
            </a:xfrm>
          </p:grpSpPr>
          <p:pic>
            <p:nvPicPr>
              <p:cNvPr id="14" name="Picture 13" descr="A green circle with a white phone logo&#10;&#10;Description automatically generated">
                <a:extLst>
                  <a:ext uri="{FF2B5EF4-FFF2-40B4-BE49-F238E27FC236}">
                    <a16:creationId xmlns:a16="http://schemas.microsoft.com/office/drawing/2014/main" id="{C72087E3-46DB-1B7A-EC83-242C606CE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5736347"/>
                <a:ext cx="520675" cy="457200"/>
              </a:xfrm>
              <a:prstGeom prst="rect">
                <a:avLst/>
              </a:prstGeom>
            </p:spPr>
          </p:pic>
          <p:pic>
            <p:nvPicPr>
              <p:cNvPr id="15" name="Picture 14" descr="A blue circle with white letters on it&#10;&#10;Description automatically generated">
                <a:extLst>
                  <a:ext uri="{FF2B5EF4-FFF2-40B4-BE49-F238E27FC236}">
                    <a16:creationId xmlns:a16="http://schemas.microsoft.com/office/drawing/2014/main" id="{D9C0BD25-1395-C1DF-CF6C-ADC0E9EFD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6260267"/>
                <a:ext cx="530142" cy="457200"/>
              </a:xfrm>
              <a:prstGeom prst="rect">
                <a:avLst/>
              </a:prstGeom>
            </p:spPr>
          </p:pic>
          <p:pic>
            <p:nvPicPr>
              <p:cNvPr id="16" name="Picture 15" descr="A blue circle with a white letter f on it&#10;&#10;Description automatically generated">
                <a:extLst>
                  <a:ext uri="{FF2B5EF4-FFF2-40B4-BE49-F238E27FC236}">
                    <a16:creationId xmlns:a16="http://schemas.microsoft.com/office/drawing/2014/main" id="{9C720855-E3D1-17A3-E196-506F8FBBD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6784188"/>
                <a:ext cx="531280" cy="457200"/>
              </a:xfrm>
              <a:prstGeom prst="rect">
                <a:avLst/>
              </a:prstGeom>
            </p:spPr>
          </p:pic>
          <p:sp>
            <p:nvSpPr>
              <p:cNvPr id="17" name="TextBox 16">
                <a:hlinkClick r:id="rId5"/>
                <a:extLst>
                  <a:ext uri="{FF2B5EF4-FFF2-40B4-BE49-F238E27FC236}">
                    <a16:creationId xmlns:a16="http://schemas.microsoft.com/office/drawing/2014/main" id="{A984AE2A-CE6F-64C9-AFE6-3869CFB90174}"/>
                  </a:ext>
                </a:extLst>
              </p:cNvPr>
              <p:cNvSpPr txBox="1"/>
              <p:nvPr/>
            </p:nvSpPr>
            <p:spPr>
              <a:xfrm>
                <a:off x="1541651" y="6784188"/>
                <a:ext cx="31260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Facebook Group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B4807D-F758-1823-D6D8-760ED5FE96FD}"/>
                  </a:ext>
                </a:extLst>
              </p:cNvPr>
              <p:cNvSpPr txBox="1"/>
              <p:nvPr/>
            </p:nvSpPr>
            <p:spPr>
              <a:xfrm>
                <a:off x="1486190" y="5770369"/>
                <a:ext cx="27045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WhatsApp Group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B51D22-4170-58A5-CB87-649D2A354200}"/>
                  </a:ext>
                </a:extLst>
              </p:cNvPr>
              <p:cNvSpPr txBox="1"/>
              <p:nvPr/>
            </p:nvSpPr>
            <p:spPr>
              <a:xfrm>
                <a:off x="1486190" y="5240972"/>
                <a:ext cx="26067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Telegram Group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0" name="Picture 19" descr="A blue circle with a white triangle in the middle&#10;&#10;Description automatically generated">
                <a:extLst>
                  <a:ext uri="{FF2B5EF4-FFF2-40B4-BE49-F238E27FC236}">
                    <a16:creationId xmlns:a16="http://schemas.microsoft.com/office/drawing/2014/main" id="{96808C3F-1B28-7819-9C5D-615752533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5212427"/>
                <a:ext cx="539236" cy="4572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830FE-FC9B-E764-D245-EF33132A19D2}"/>
                  </a:ext>
                </a:extLst>
              </p:cNvPr>
              <p:cNvSpPr txBox="1"/>
              <p:nvPr/>
            </p:nvSpPr>
            <p:spPr>
              <a:xfrm>
                <a:off x="1541651" y="6243530"/>
                <a:ext cx="25936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000"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 dirty="0"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LinkedIn Group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338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19151" y="2562306"/>
            <a:ext cx="2545377" cy="3143842"/>
            <a:chOff x="981075" y="3240488"/>
            <a:chExt cx="2545377" cy="3143842"/>
          </a:xfrm>
        </p:grpSpPr>
        <p:pic>
          <p:nvPicPr>
            <p:cNvPr id="2050" name="Picture 2" descr="http://www.equinoxpub.com/blog/wp-content/uploads/2014/09/Religi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5" y="3240488"/>
              <a:ext cx="2308225" cy="2220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981075" y="5461000"/>
              <a:ext cx="25453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Religion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720085" y="2359106"/>
            <a:ext cx="2352675" cy="3347042"/>
            <a:chOff x="4384096" y="3189688"/>
            <a:chExt cx="2352675" cy="3347042"/>
          </a:xfrm>
        </p:grpSpPr>
        <p:pic>
          <p:nvPicPr>
            <p:cNvPr id="2054" name="Picture 6" descr="http://www.commlawblog.com/files/2014/10/political-candidate-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096" y="3189688"/>
              <a:ext cx="235267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384096" y="5613400"/>
              <a:ext cx="191116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Policy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486059" y="2681303"/>
            <a:ext cx="3019425" cy="3024845"/>
            <a:chOff x="8480425" y="3359485"/>
            <a:chExt cx="3019425" cy="3024845"/>
          </a:xfrm>
        </p:grpSpPr>
        <p:sp>
          <p:nvSpPr>
            <p:cNvPr id="5" name="Rectangle 4"/>
            <p:cNvSpPr/>
            <p:nvPr/>
          </p:nvSpPr>
          <p:spPr>
            <a:xfrm>
              <a:off x="8772525" y="5461000"/>
              <a:ext cx="20970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Soccer</a:t>
              </a:r>
            </a:p>
          </p:txBody>
        </p:sp>
        <p:pic>
          <p:nvPicPr>
            <p:cNvPr id="2056" name="Picture 8" descr="http://www.wired.com/wp-content/uploads/images_blogs/playbook/2012/10/soccer-arsenal-v-liverpoo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0425" y="3359485"/>
              <a:ext cx="3019425" cy="2007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1" y="153158"/>
            <a:ext cx="121919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are Allowed to Talk </a:t>
            </a:r>
          </a:p>
          <a:p>
            <a:pPr algn="ctr"/>
            <a:r>
              <a:rPr lang="en-US" sz="5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anything except </a:t>
            </a:r>
          </a:p>
        </p:txBody>
      </p:sp>
    </p:spTree>
    <p:extLst>
      <p:ext uri="{BB962C8B-B14F-4D97-AF65-F5344CB8AC3E}">
        <p14:creationId xmlns:p14="http://schemas.microsoft.com/office/powerpoint/2010/main" val="258167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10783406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Quality Manager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1133297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11917170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Certif.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408EF-977D-1A2A-A80C-729EDE58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568" y="1867887"/>
            <a:ext cx="715427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97FAC-FA27-6154-F630-7A27A9D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342B0F9-13A3-414A-965C-02C458FC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1105"/>
            <a:ext cx="1840230" cy="616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DAD113-EBDA-166D-AC46-5CCEE5CE2B0F}"/>
              </a:ext>
            </a:extLst>
          </p:cNvPr>
          <p:cNvSpPr/>
          <p:nvPr/>
        </p:nvSpPr>
        <p:spPr>
          <a:xfrm>
            <a:off x="1840230" y="6241105"/>
            <a:ext cx="10351770" cy="616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0D3A7-9EBA-E3C8-4FB8-C25724F8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7513" cy="1565776"/>
          </a:xfrm>
          <a:prstGeom prst="rect">
            <a:avLst/>
          </a:prstGeom>
        </p:spPr>
      </p:pic>
      <p:pic>
        <p:nvPicPr>
          <p:cNvPr id="1026" name="Picture 2" descr="Thank You PNGs for Free Download">
            <a:extLst>
              <a:ext uri="{FF2B5EF4-FFF2-40B4-BE49-F238E27FC236}">
                <a16:creationId xmlns:a16="http://schemas.microsoft.com/office/drawing/2014/main" id="{D86052A5-E49F-683D-11A4-EE05211A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72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Quality Manager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1133297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11917170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22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358251" y="3126754"/>
            <a:ext cx="121867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333590" y="563137"/>
            <a:ext cx="1282018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11917170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4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12" grpId="0" animBg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25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2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75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75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45" grpId="0" animBg="1"/>
      <p:bldP spid="62" grpId="0" animBg="1"/>
      <p:bldP spid="63" grpId="0"/>
      <p:bldP spid="54" grpId="0" animBg="1"/>
      <p:bldP spid="5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3994729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2D867F-2B71-0AEE-111F-AEEA0D63B2F8}"/>
              </a:ext>
            </a:extLst>
          </p:cNvPr>
          <p:cNvGrpSpPr/>
          <p:nvPr/>
        </p:nvGrpSpPr>
        <p:grpSpPr>
          <a:xfrm rot="5400000">
            <a:off x="7175108" y="429010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F1869A18-29F5-13A6-A739-C7B58D6FC4F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CC409F-9D4D-1ACA-B4B8-4EEC5FE74AE5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2009</a:t>
              </a: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92A6D28-5154-7D17-AE54-CD7D1345098A}"/>
              </a:ext>
            </a:extLst>
          </p:cNvPr>
          <p:cNvSpPr/>
          <p:nvPr/>
        </p:nvSpPr>
        <p:spPr>
          <a:xfrm rot="5400000" flipV="1">
            <a:off x="3903436" y="-1451691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B9F1E51-0AD4-6177-DCBE-422812CF4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749" y="795356"/>
            <a:ext cx="1495294" cy="14797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F5EED94-C022-1752-C11D-051C5A875852}"/>
              </a:ext>
            </a:extLst>
          </p:cNvPr>
          <p:cNvGrpSpPr/>
          <p:nvPr/>
        </p:nvGrpSpPr>
        <p:grpSpPr>
          <a:xfrm>
            <a:off x="3259945" y="782177"/>
            <a:ext cx="3480740" cy="1551268"/>
            <a:chOff x="3259945" y="782177"/>
            <a:chExt cx="3480740" cy="15512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980D9D-10C2-61EC-73B9-B4E6A9A54AA0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F10887D-AA9A-AA25-383A-0991C1B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510751-ABBB-09F0-8A91-9EBE8F1D651A}"/>
              </a:ext>
            </a:extLst>
          </p:cNvPr>
          <p:cNvGrpSpPr/>
          <p:nvPr/>
        </p:nvGrpSpPr>
        <p:grpSpPr>
          <a:xfrm rot="5400000">
            <a:off x="7169672" y="4003483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2351A616-39FE-0C74-D7F2-4109E5B2C62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361A87C-9ECC-C9F3-8DE5-F709DBF8FFC1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2016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4D4425F-BD40-69B4-5067-613F564EE214}"/>
              </a:ext>
            </a:extLst>
          </p:cNvPr>
          <p:cNvSpPr/>
          <p:nvPr/>
        </p:nvSpPr>
        <p:spPr>
          <a:xfrm rot="5400000" flipV="1">
            <a:off x="3898000" y="2122782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E06B44-EE21-6D5C-0A23-05DFC0B8ED2F}"/>
              </a:ext>
            </a:extLst>
          </p:cNvPr>
          <p:cNvGrpSpPr/>
          <p:nvPr/>
        </p:nvGrpSpPr>
        <p:grpSpPr>
          <a:xfrm>
            <a:off x="3254509" y="4356650"/>
            <a:ext cx="3480740" cy="1551268"/>
            <a:chOff x="3259945" y="782177"/>
            <a:chExt cx="3480740" cy="15512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5C3AD1-FC82-9541-B05F-E4077C7D2174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01049C-F28B-314E-45E1-B2E0AE5D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37E270AA-75A4-7B93-C4B8-D21E4DD180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9118" y="4544093"/>
            <a:ext cx="1045181" cy="1216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00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3994729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2D867F-2B71-0AEE-111F-AEEA0D63B2F8}"/>
              </a:ext>
            </a:extLst>
          </p:cNvPr>
          <p:cNvGrpSpPr/>
          <p:nvPr/>
        </p:nvGrpSpPr>
        <p:grpSpPr>
          <a:xfrm rot="5400000">
            <a:off x="7175108" y="429010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F1869A18-29F5-13A6-A739-C7B58D6FC4F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CC409F-9D4D-1ACA-B4B8-4EEC5FE74AE5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2009</a:t>
              </a: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92A6D28-5154-7D17-AE54-CD7D1345098A}"/>
              </a:ext>
            </a:extLst>
          </p:cNvPr>
          <p:cNvSpPr/>
          <p:nvPr/>
        </p:nvSpPr>
        <p:spPr>
          <a:xfrm rot="5400000" flipV="1">
            <a:off x="3903436" y="-1451691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B9F1E51-0AD4-6177-DCBE-422812CF4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749" y="795356"/>
            <a:ext cx="1495294" cy="14797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F5EED94-C022-1752-C11D-051C5A875852}"/>
              </a:ext>
            </a:extLst>
          </p:cNvPr>
          <p:cNvGrpSpPr/>
          <p:nvPr/>
        </p:nvGrpSpPr>
        <p:grpSpPr>
          <a:xfrm>
            <a:off x="3259945" y="782177"/>
            <a:ext cx="3480740" cy="1551268"/>
            <a:chOff x="3259945" y="782177"/>
            <a:chExt cx="3480740" cy="15512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980D9D-10C2-61EC-73B9-B4E6A9A54AA0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F10887D-AA9A-AA25-383A-0991C1B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510751-ABBB-09F0-8A91-9EBE8F1D651A}"/>
              </a:ext>
            </a:extLst>
          </p:cNvPr>
          <p:cNvGrpSpPr/>
          <p:nvPr/>
        </p:nvGrpSpPr>
        <p:grpSpPr>
          <a:xfrm rot="5400000">
            <a:off x="7169672" y="4003483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2351A616-39FE-0C74-D7F2-4109E5B2C62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361A87C-9ECC-C9F3-8DE5-F709DBF8FFC1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2016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4D4425F-BD40-69B4-5067-613F564EE214}"/>
              </a:ext>
            </a:extLst>
          </p:cNvPr>
          <p:cNvSpPr/>
          <p:nvPr/>
        </p:nvSpPr>
        <p:spPr>
          <a:xfrm rot="5400000" flipV="1">
            <a:off x="3898000" y="2122782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E06B44-EE21-6D5C-0A23-05DFC0B8ED2F}"/>
              </a:ext>
            </a:extLst>
          </p:cNvPr>
          <p:cNvGrpSpPr/>
          <p:nvPr/>
        </p:nvGrpSpPr>
        <p:grpSpPr>
          <a:xfrm>
            <a:off x="3254509" y="4356650"/>
            <a:ext cx="3480740" cy="1551268"/>
            <a:chOff x="3259945" y="782177"/>
            <a:chExt cx="3480740" cy="15512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5C3AD1-FC82-9541-B05F-E4077C7D2174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01049C-F28B-314E-45E1-B2E0AE5D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37E270AA-75A4-7B93-C4B8-D21E4DD180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9118" y="4544093"/>
            <a:ext cx="1045181" cy="1216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451861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8AEA288-EF0B-EFB7-7F5C-40B006FC35BA}"/>
              </a:ext>
            </a:extLst>
          </p:cNvPr>
          <p:cNvGrpSpPr/>
          <p:nvPr/>
        </p:nvGrpSpPr>
        <p:grpSpPr>
          <a:xfrm rot="5400000">
            <a:off x="6594516" y="5026299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103" name="Rectangle: Top Corners Rounded 102">
              <a:extLst>
                <a:ext uri="{FF2B5EF4-FFF2-40B4-BE49-F238E27FC236}">
                  <a16:creationId xmlns:a16="http://schemas.microsoft.com/office/drawing/2014/main" id="{8B1FA7CC-9E62-7D77-09A0-732B65D3DBB1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C6BA01B-C16E-90F1-FFC7-E3E955187EA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2023</a:t>
              </a: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3203C39-7BE2-3826-6DB5-2933E56A3FF3}"/>
              </a:ext>
            </a:extLst>
          </p:cNvPr>
          <p:cNvSpPr/>
          <p:nvPr/>
        </p:nvSpPr>
        <p:spPr>
          <a:xfrm rot="5400000" flipV="1">
            <a:off x="3468474" y="2994180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F53CEB-74C7-6EA4-96B9-BB9D63A5466D}"/>
              </a:ext>
            </a:extLst>
          </p:cNvPr>
          <p:cNvSpPr txBox="1"/>
          <p:nvPr/>
        </p:nvSpPr>
        <p:spPr>
          <a:xfrm>
            <a:off x="2510612" y="5532507"/>
            <a:ext cx="3875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w Cen MT" panose="020B0602020104020603" pitchFamily="34" charset="0"/>
              </a:rPr>
              <a:t>IBM Certified Data Analysist Professional 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BA20CF0-71C3-64EA-F165-44771A8EF0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524" y="5477428"/>
            <a:ext cx="1465910" cy="96616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D698687-5795-E9FA-2237-717DB284D821}"/>
              </a:ext>
            </a:extLst>
          </p:cNvPr>
          <p:cNvGrpSpPr/>
          <p:nvPr/>
        </p:nvGrpSpPr>
        <p:grpSpPr>
          <a:xfrm rot="5400000">
            <a:off x="6608402" y="-184168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78" name="Rectangle: Top Corners Rounded 77">
              <a:extLst>
                <a:ext uri="{FF2B5EF4-FFF2-40B4-BE49-F238E27FC236}">
                  <a16:creationId xmlns:a16="http://schemas.microsoft.com/office/drawing/2014/main" id="{CD6A9780-E804-5276-7A16-1F34A21C0E6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9613BB-392C-A3BA-01E5-49DE0ED60F85}"/>
                </a:ext>
              </a:extLst>
            </p:cNvPr>
            <p:cNvSpPr txBox="1"/>
            <p:nvPr/>
          </p:nvSpPr>
          <p:spPr>
            <a:xfrm rot="16200000">
              <a:off x="1505353" y="2565490"/>
              <a:ext cx="1142224" cy="7962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F3BE7-713D-37E0-B291-F4F281380BBE}"/>
              </a:ext>
            </a:extLst>
          </p:cNvPr>
          <p:cNvGrpSpPr/>
          <p:nvPr/>
        </p:nvGrpSpPr>
        <p:grpSpPr>
          <a:xfrm rot="5400000">
            <a:off x="6627032" y="3512004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9DC3EA66-0BE3-F74D-BD85-7A522DF3A90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6CFD21-8539-6D03-3613-410208445BE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F86C31F-06D1-6F7C-6A7A-F414BF347DC7}"/>
              </a:ext>
            </a:extLst>
          </p:cNvPr>
          <p:cNvSpPr/>
          <p:nvPr/>
        </p:nvSpPr>
        <p:spPr>
          <a:xfrm rot="5400000" flipV="1">
            <a:off x="3500990" y="1479885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DA4D5C9-48F0-BAFF-B5FB-1F77549E46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396" y="4203610"/>
            <a:ext cx="1513477" cy="443249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58C38501-3D47-6374-8729-4A0766AE818C}"/>
              </a:ext>
            </a:extLst>
          </p:cNvPr>
          <p:cNvGrpSpPr/>
          <p:nvPr/>
        </p:nvGrpSpPr>
        <p:grpSpPr>
          <a:xfrm rot="5400000">
            <a:off x="6594516" y="1448913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1" name="Rectangle: Top Corners Rounded 90">
              <a:extLst>
                <a:ext uri="{FF2B5EF4-FFF2-40B4-BE49-F238E27FC236}">
                  <a16:creationId xmlns:a16="http://schemas.microsoft.com/office/drawing/2014/main" id="{787FC59E-0BE2-4FE3-EA38-985DF774C77D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9F4BF5-E120-BF4F-24BB-F2B9DC6A6DA2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3C2657E-1CE5-8265-8CDB-DEA5F5537D4E}"/>
              </a:ext>
            </a:extLst>
          </p:cNvPr>
          <p:cNvSpPr txBox="1"/>
          <p:nvPr/>
        </p:nvSpPr>
        <p:spPr>
          <a:xfrm>
            <a:off x="2560856" y="3963133"/>
            <a:ext cx="3818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Advanced Marketing Analytics 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988E4A3-14CE-3A57-DC40-AA1746B9B8A4}"/>
              </a:ext>
            </a:extLst>
          </p:cNvPr>
          <p:cNvSpPr/>
          <p:nvPr/>
        </p:nvSpPr>
        <p:spPr>
          <a:xfrm rot="5400000" flipV="1">
            <a:off x="3468474" y="-583206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AC3AB3-CA36-FB22-D293-1F8BD7D4DD01}"/>
              </a:ext>
            </a:extLst>
          </p:cNvPr>
          <p:cNvSpPr txBox="1"/>
          <p:nvPr/>
        </p:nvSpPr>
        <p:spPr>
          <a:xfrm>
            <a:off x="2592348" y="1900042"/>
            <a:ext cx="3674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UX Research Cross-Skilling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50E1EC21-4EEB-8199-84A7-DBEF6AECDA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4880" y="2140519"/>
            <a:ext cx="1513477" cy="443249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F6C40C1-E7B2-0997-3E08-C9CE378DD1AA}"/>
              </a:ext>
            </a:extLst>
          </p:cNvPr>
          <p:cNvSpPr/>
          <p:nvPr/>
        </p:nvSpPr>
        <p:spPr>
          <a:xfrm rot="5400000" flipV="1">
            <a:off x="3482360" y="-2216287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582B1B-5DA0-DFC9-548B-C98BAAA3A4DC}"/>
              </a:ext>
            </a:extLst>
          </p:cNvPr>
          <p:cNvSpPr txBox="1"/>
          <p:nvPr/>
        </p:nvSpPr>
        <p:spPr>
          <a:xfrm>
            <a:off x="2715963" y="266961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Advanced Data Analysis Nanodegree 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250CBF4-35AE-F06E-7AE1-CAC0F3D0CE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8766" y="507438"/>
            <a:ext cx="1513477" cy="44324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07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/>
      <p:bldP spid="99" grpId="0" animBg="1"/>
      <p:bldP spid="100" grpId="0"/>
      <p:bldP spid="93" grpId="0" animBg="1"/>
      <p:bldP spid="94" grpId="0"/>
      <p:bldP spid="84" grpId="0" animBg="1"/>
      <p:bldP spid="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3994729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2D867F-2B71-0AEE-111F-AEEA0D63B2F8}"/>
              </a:ext>
            </a:extLst>
          </p:cNvPr>
          <p:cNvGrpSpPr/>
          <p:nvPr/>
        </p:nvGrpSpPr>
        <p:grpSpPr>
          <a:xfrm rot="5400000">
            <a:off x="7175108" y="429010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F1869A18-29F5-13A6-A739-C7B58D6FC4F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CC409F-9D4D-1ACA-B4B8-4EEC5FE74AE5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2009</a:t>
              </a: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92A6D28-5154-7D17-AE54-CD7D1345098A}"/>
              </a:ext>
            </a:extLst>
          </p:cNvPr>
          <p:cNvSpPr/>
          <p:nvPr/>
        </p:nvSpPr>
        <p:spPr>
          <a:xfrm rot="5400000" flipV="1">
            <a:off x="3903436" y="-1451691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B9F1E51-0AD4-6177-DCBE-422812CF4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749" y="795356"/>
            <a:ext cx="1495294" cy="14797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F5EED94-C022-1752-C11D-051C5A875852}"/>
              </a:ext>
            </a:extLst>
          </p:cNvPr>
          <p:cNvGrpSpPr/>
          <p:nvPr/>
        </p:nvGrpSpPr>
        <p:grpSpPr>
          <a:xfrm>
            <a:off x="3259945" y="782177"/>
            <a:ext cx="3480740" cy="1551268"/>
            <a:chOff x="3259945" y="782177"/>
            <a:chExt cx="3480740" cy="15512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980D9D-10C2-61EC-73B9-B4E6A9A54AA0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F10887D-AA9A-AA25-383A-0991C1B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510751-ABBB-09F0-8A91-9EBE8F1D651A}"/>
              </a:ext>
            </a:extLst>
          </p:cNvPr>
          <p:cNvGrpSpPr/>
          <p:nvPr/>
        </p:nvGrpSpPr>
        <p:grpSpPr>
          <a:xfrm rot="5400000">
            <a:off x="7169672" y="4003483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2351A616-39FE-0C74-D7F2-4109E5B2C62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361A87C-9ECC-C9F3-8DE5-F709DBF8FFC1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2016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4D4425F-BD40-69B4-5067-613F564EE214}"/>
              </a:ext>
            </a:extLst>
          </p:cNvPr>
          <p:cNvSpPr/>
          <p:nvPr/>
        </p:nvSpPr>
        <p:spPr>
          <a:xfrm rot="5400000" flipV="1">
            <a:off x="3898000" y="2122782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E06B44-EE21-6D5C-0A23-05DFC0B8ED2F}"/>
              </a:ext>
            </a:extLst>
          </p:cNvPr>
          <p:cNvGrpSpPr/>
          <p:nvPr/>
        </p:nvGrpSpPr>
        <p:grpSpPr>
          <a:xfrm>
            <a:off x="3254509" y="4356650"/>
            <a:ext cx="3480740" cy="1551268"/>
            <a:chOff x="3259945" y="782177"/>
            <a:chExt cx="3480740" cy="15512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5C3AD1-FC82-9541-B05F-E4077C7D2174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01049C-F28B-314E-45E1-B2E0AE5D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37E270AA-75A4-7B93-C4B8-D21E4DD180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9118" y="4544093"/>
            <a:ext cx="1045181" cy="1216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451861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8AEA288-EF0B-EFB7-7F5C-40B006FC35BA}"/>
              </a:ext>
            </a:extLst>
          </p:cNvPr>
          <p:cNvGrpSpPr/>
          <p:nvPr/>
        </p:nvGrpSpPr>
        <p:grpSpPr>
          <a:xfrm rot="5400000">
            <a:off x="6594516" y="5026299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103" name="Rectangle: Top Corners Rounded 102">
              <a:extLst>
                <a:ext uri="{FF2B5EF4-FFF2-40B4-BE49-F238E27FC236}">
                  <a16:creationId xmlns:a16="http://schemas.microsoft.com/office/drawing/2014/main" id="{8B1FA7CC-9E62-7D77-09A0-732B65D3DBB1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C6BA01B-C16E-90F1-FFC7-E3E955187EA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2023</a:t>
              </a: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3203C39-7BE2-3826-6DB5-2933E56A3FF3}"/>
              </a:ext>
            </a:extLst>
          </p:cNvPr>
          <p:cNvSpPr/>
          <p:nvPr/>
        </p:nvSpPr>
        <p:spPr>
          <a:xfrm rot="5400000" flipV="1">
            <a:off x="3468474" y="2994180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F53CEB-74C7-6EA4-96B9-BB9D63A5466D}"/>
              </a:ext>
            </a:extLst>
          </p:cNvPr>
          <p:cNvSpPr txBox="1"/>
          <p:nvPr/>
        </p:nvSpPr>
        <p:spPr>
          <a:xfrm>
            <a:off x="2510612" y="5532507"/>
            <a:ext cx="3875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w Cen MT" panose="020B0602020104020603" pitchFamily="34" charset="0"/>
              </a:rPr>
              <a:t>IBM Certified Data Analysist Professional 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BA20CF0-71C3-64EA-F165-44771A8EF0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524" y="5477428"/>
            <a:ext cx="1465910" cy="96616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D698687-5795-E9FA-2237-717DB284D821}"/>
              </a:ext>
            </a:extLst>
          </p:cNvPr>
          <p:cNvGrpSpPr/>
          <p:nvPr/>
        </p:nvGrpSpPr>
        <p:grpSpPr>
          <a:xfrm rot="5400000">
            <a:off x="6608402" y="-184168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78" name="Rectangle: Top Corners Rounded 77">
              <a:extLst>
                <a:ext uri="{FF2B5EF4-FFF2-40B4-BE49-F238E27FC236}">
                  <a16:creationId xmlns:a16="http://schemas.microsoft.com/office/drawing/2014/main" id="{CD6A9780-E804-5276-7A16-1F34A21C0E6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9613BB-392C-A3BA-01E5-49DE0ED60F85}"/>
                </a:ext>
              </a:extLst>
            </p:cNvPr>
            <p:cNvSpPr txBox="1"/>
            <p:nvPr/>
          </p:nvSpPr>
          <p:spPr>
            <a:xfrm rot="16200000">
              <a:off x="1505353" y="2565490"/>
              <a:ext cx="1142224" cy="7962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F3BE7-713D-37E0-B291-F4F281380BBE}"/>
              </a:ext>
            </a:extLst>
          </p:cNvPr>
          <p:cNvGrpSpPr/>
          <p:nvPr/>
        </p:nvGrpSpPr>
        <p:grpSpPr>
          <a:xfrm rot="5400000">
            <a:off x="6627032" y="3512004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9DC3EA66-0BE3-F74D-BD85-7A522DF3A90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6CFD21-8539-6D03-3613-410208445BE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F86C31F-06D1-6F7C-6A7A-F414BF347DC7}"/>
              </a:ext>
            </a:extLst>
          </p:cNvPr>
          <p:cNvSpPr/>
          <p:nvPr/>
        </p:nvSpPr>
        <p:spPr>
          <a:xfrm rot="5400000" flipV="1">
            <a:off x="3500990" y="1479885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DA4D5C9-48F0-BAFF-B5FB-1F77549E46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396" y="4203610"/>
            <a:ext cx="1513477" cy="443249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58C38501-3D47-6374-8729-4A0766AE818C}"/>
              </a:ext>
            </a:extLst>
          </p:cNvPr>
          <p:cNvGrpSpPr/>
          <p:nvPr/>
        </p:nvGrpSpPr>
        <p:grpSpPr>
          <a:xfrm rot="5400000">
            <a:off x="6594516" y="1448913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1" name="Rectangle: Top Corners Rounded 90">
              <a:extLst>
                <a:ext uri="{FF2B5EF4-FFF2-40B4-BE49-F238E27FC236}">
                  <a16:creationId xmlns:a16="http://schemas.microsoft.com/office/drawing/2014/main" id="{787FC59E-0BE2-4FE3-EA38-985DF774C77D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9F4BF5-E120-BF4F-24BB-F2B9DC6A6DA2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3C2657E-1CE5-8265-8CDB-DEA5F5537D4E}"/>
              </a:ext>
            </a:extLst>
          </p:cNvPr>
          <p:cNvSpPr txBox="1"/>
          <p:nvPr/>
        </p:nvSpPr>
        <p:spPr>
          <a:xfrm>
            <a:off x="2560856" y="3963133"/>
            <a:ext cx="3818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Advanced Marketing Analytics 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988E4A3-14CE-3A57-DC40-AA1746B9B8A4}"/>
              </a:ext>
            </a:extLst>
          </p:cNvPr>
          <p:cNvSpPr/>
          <p:nvPr/>
        </p:nvSpPr>
        <p:spPr>
          <a:xfrm rot="5400000" flipV="1">
            <a:off x="3468474" y="-583206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AC3AB3-CA36-FB22-D293-1F8BD7D4DD01}"/>
              </a:ext>
            </a:extLst>
          </p:cNvPr>
          <p:cNvSpPr txBox="1"/>
          <p:nvPr/>
        </p:nvSpPr>
        <p:spPr>
          <a:xfrm>
            <a:off x="2592348" y="1900042"/>
            <a:ext cx="3674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UX Research Cross-Skilling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50E1EC21-4EEB-8199-84A7-DBEF6AECDA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4880" y="2140519"/>
            <a:ext cx="1513477" cy="443249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F6C40C1-E7B2-0997-3E08-C9CE378DD1AA}"/>
              </a:ext>
            </a:extLst>
          </p:cNvPr>
          <p:cNvSpPr/>
          <p:nvPr/>
        </p:nvSpPr>
        <p:spPr>
          <a:xfrm rot="5400000" flipV="1">
            <a:off x="3482360" y="-2216287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582B1B-5DA0-DFC9-548B-C98BAAA3A4DC}"/>
              </a:ext>
            </a:extLst>
          </p:cNvPr>
          <p:cNvSpPr txBox="1"/>
          <p:nvPr/>
        </p:nvSpPr>
        <p:spPr>
          <a:xfrm>
            <a:off x="2715963" y="266961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Advanced Data Analysis Nanodegree 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250CBF4-35AE-F06E-7AE1-CAC0F3D0CE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8766" y="507438"/>
            <a:ext cx="1513477" cy="44324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5056122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44EEE94-163C-0330-0141-80D1747EAC1F}"/>
              </a:ext>
            </a:extLst>
          </p:cNvPr>
          <p:cNvGrpSpPr/>
          <p:nvPr/>
        </p:nvGrpSpPr>
        <p:grpSpPr>
          <a:xfrm>
            <a:off x="-169142" y="358526"/>
            <a:ext cx="8759227" cy="6467966"/>
            <a:chOff x="-169142" y="358526"/>
            <a:chExt cx="8759227" cy="6467966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62B0569D-8698-D6EA-E0D9-309C7BCD9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65557" y="358526"/>
              <a:ext cx="8755642" cy="5073041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8D7404E0-236D-2C90-FFBB-44CC1556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69142" y="5417960"/>
              <a:ext cx="8755642" cy="1408532"/>
            </a:xfrm>
            <a:prstGeom prst="rect">
              <a:avLst/>
            </a:prstGeom>
          </p:spPr>
        </p:pic>
        <p:sp>
          <p:nvSpPr>
            <p:cNvPr id="122" name="TextBox 3">
              <a:extLst>
                <a:ext uri="{FF2B5EF4-FFF2-40B4-BE49-F238E27FC236}">
                  <a16:creationId xmlns:a16="http://schemas.microsoft.com/office/drawing/2014/main" id="{36B50548-EA22-536C-1CD0-D0FBDA98B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402" y="6303528"/>
              <a:ext cx="34163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Said_fawzy@hotmail.com</a:t>
              </a:r>
            </a:p>
          </p:txBody>
        </p:sp>
        <p:sp>
          <p:nvSpPr>
            <p:cNvPr id="123" name="TextBox 12">
              <a:extLst>
                <a:ext uri="{FF2B5EF4-FFF2-40B4-BE49-F238E27FC236}">
                  <a16:creationId xmlns:a16="http://schemas.microsoft.com/office/drawing/2014/main" id="{1E25516C-C51B-62E4-C4D1-A3F138ED8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4880" y="5329112"/>
              <a:ext cx="339067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600" b="1" dirty="0">
                  <a:solidFill>
                    <a:schemeClr val="bg1"/>
                  </a:solidFill>
                </a:rPr>
                <a:t>0122 744 99 87</a:t>
              </a:r>
              <a:endParaRPr lang="ar-EG" altLang="en-US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86E3C301-C4DB-0E32-DDC8-795DBE9E5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4552" y="5354390"/>
              <a:ext cx="698962" cy="629725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5E357FF-2015-ED86-DE47-4F483CDA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3350" y="6100303"/>
              <a:ext cx="714089" cy="609784"/>
            </a:xfrm>
            <a:prstGeom prst="rect">
              <a:avLst/>
            </a:prstGeom>
          </p:spPr>
        </p:pic>
        <p:sp>
          <p:nvSpPr>
            <p:cNvPr id="126" name="TextBox 3">
              <a:extLst>
                <a:ext uri="{FF2B5EF4-FFF2-40B4-BE49-F238E27FC236}">
                  <a16:creationId xmlns:a16="http://schemas.microsoft.com/office/drawing/2014/main" id="{039B0F82-3793-AEAD-7A91-706B06105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3970" y="6012868"/>
              <a:ext cx="34110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Saidfawzy@arabcont.com</a:t>
              </a:r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4051F904-36B9-48D6-1BC4-4E8F8BABD7C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2240" y="390351"/>
            <a:ext cx="1991003" cy="249589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C4387C1-96D5-8ACF-CB34-F0B67B1F9957}"/>
              </a:ext>
            </a:extLst>
          </p:cNvPr>
          <p:cNvGrpSpPr/>
          <p:nvPr/>
        </p:nvGrpSpPr>
        <p:grpSpPr>
          <a:xfrm>
            <a:off x="2189435" y="418942"/>
            <a:ext cx="6243684" cy="2463354"/>
            <a:chOff x="3143249" y="254815"/>
            <a:chExt cx="8264025" cy="33932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D7C94B-4E9B-DA88-927B-C0581E9D4285}"/>
                </a:ext>
              </a:extLst>
            </p:cNvPr>
            <p:cNvSpPr/>
            <p:nvPr/>
          </p:nvSpPr>
          <p:spPr>
            <a:xfrm>
              <a:off x="6844694" y="931184"/>
              <a:ext cx="4562580" cy="2716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D5B2087-3826-E4CB-E7FB-28502B4D7CB8}"/>
                </a:ext>
              </a:extLst>
            </p:cNvPr>
            <p:cNvGrpSpPr/>
            <p:nvPr/>
          </p:nvGrpSpPr>
          <p:grpSpPr>
            <a:xfrm>
              <a:off x="3143249" y="254815"/>
              <a:ext cx="8264025" cy="3393299"/>
              <a:chOff x="3143249" y="254815"/>
              <a:chExt cx="8264025" cy="3393299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BE7322D9-2568-CC69-C513-30FDAA9C8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43249" y="891466"/>
                <a:ext cx="3980957" cy="1457846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F83034C1-5618-333E-A61C-6FEEE8897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43250" y="2236772"/>
                <a:ext cx="3701444" cy="1411342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1731C3C4-EC7E-F587-E9AC-D4964B00E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58984" y="891466"/>
                <a:ext cx="3625233" cy="1612417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7045C91D-89EF-C674-F2C8-22BA158EE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3250" y="254815"/>
                <a:ext cx="8264024" cy="6763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094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the meaning of the word PREREQUISITE? - YouTube">
            <a:extLst>
              <a:ext uri="{FF2B5EF4-FFF2-40B4-BE49-F238E27FC236}">
                <a16:creationId xmlns:a16="http://schemas.microsoft.com/office/drawing/2014/main" id="{9D42A0D9-DF1F-8C96-2ADE-38A1F3D7F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865</TotalTime>
  <Words>603</Words>
  <Application>Microsoft Office PowerPoint</Application>
  <PresentationFormat>Widescreen</PresentationFormat>
  <Paragraphs>222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Roboto</vt:lpstr>
      <vt:lpstr>Times New Roman</vt:lpstr>
      <vt:lpstr>Tw Cen MT</vt:lpstr>
      <vt:lpstr>Retrospect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79</cp:revision>
  <dcterms:created xsi:type="dcterms:W3CDTF">2016-11-14T07:59:55Z</dcterms:created>
  <dcterms:modified xsi:type="dcterms:W3CDTF">2024-10-14T11:51:46Z</dcterms:modified>
</cp:coreProperties>
</file>